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6"/>
  </p:notesMasterIdLst>
  <p:handoutMasterIdLst>
    <p:handoutMasterId r:id="rId7"/>
  </p:handoutMasterIdLst>
  <p:sldIdLst>
    <p:sldId id="257" r:id="rId2"/>
    <p:sldId id="355" r:id="rId3"/>
    <p:sldId id="368" r:id="rId4"/>
    <p:sldId id="358" r:id="rId5"/>
  </p:sldIdLst>
  <p:sldSz cx="9144000" cy="6858000" type="screen4x3"/>
  <p:notesSz cx="6797675" cy="9926638"/>
  <p:defaultTextStyle>
    <a:defPPr>
      <a:defRPr lang="de-DE"/>
    </a:defPPr>
    <a:lvl1pPr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1pPr>
    <a:lvl2pPr marL="4572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2pPr>
    <a:lvl3pPr marL="9144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3pPr>
    <a:lvl4pPr marL="13716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4pPr>
    <a:lvl5pPr marL="1828800" algn="l" rtl="0" fontAlgn="base">
      <a:lnSpc>
        <a:spcPts val="1700"/>
      </a:lnSpc>
      <a:spcBef>
        <a:spcPct val="0"/>
      </a:spcBef>
      <a:spcAft>
        <a:spcPts val="300"/>
      </a:spcAft>
      <a:buClr>
        <a:schemeClr val="tx2"/>
      </a:buClr>
      <a:buSzPct val="70000"/>
      <a:buFont typeface="Arial" charset="0"/>
      <a:defRPr sz="1600" kern="1200">
        <a:solidFill>
          <a:schemeClr val="bg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bg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orient="horz" pos="1049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1525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1842">
          <p15:clr>
            <a:srgbClr val="A4A3A4"/>
          </p15:clr>
        </p15:guide>
        <p15:guide id="7" orient="horz" pos="3475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pos="3742">
          <p15:clr>
            <a:srgbClr val="A4A3A4"/>
          </p15:clr>
        </p15:guide>
        <p15:guide id="10" pos="2608">
          <p15:clr>
            <a:srgbClr val="A4A3A4"/>
          </p15:clr>
        </p15:guide>
        <p15:guide id="11" pos="1474">
          <p15:clr>
            <a:srgbClr val="A4A3A4"/>
          </p15:clr>
        </p15:guide>
        <p15:guide id="12" pos="340">
          <p15:clr>
            <a:srgbClr val="A4A3A4"/>
          </p15:clr>
        </p15:guide>
        <p15:guide id="13" pos="3515">
          <p15:clr>
            <a:srgbClr val="A4A3A4"/>
          </p15:clr>
        </p15:guide>
        <p15:guide id="14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0FF"/>
    <a:srgbClr val="FF6621"/>
    <a:srgbClr val="7E4200"/>
    <a:srgbClr val="001E87"/>
    <a:srgbClr val="666699"/>
    <a:srgbClr val="800000"/>
    <a:srgbClr val="99CC00"/>
    <a:srgbClr val="993300"/>
    <a:srgbClr val="0021AC"/>
    <a:srgbClr val="001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27" autoAdjust="0"/>
    <p:restoredTop sz="96755" autoAdjust="0"/>
  </p:normalViewPr>
  <p:slideViewPr>
    <p:cSldViewPr>
      <p:cViewPr>
        <p:scale>
          <a:sx n="150" d="100"/>
          <a:sy n="150" d="100"/>
        </p:scale>
        <p:origin x="2896" y="-16"/>
      </p:cViewPr>
      <p:guideLst>
        <p:guide orient="horz" pos="595"/>
        <p:guide orient="horz" pos="1049"/>
        <p:guide orient="horz" pos="4156"/>
        <p:guide orient="horz" pos="1525"/>
        <p:guide orient="horz" pos="2704"/>
        <p:guide orient="horz" pos="1842"/>
        <p:guide orient="horz" pos="3475"/>
        <p:guide orient="horz" pos="845"/>
        <p:guide pos="3742"/>
        <p:guide pos="2608"/>
        <p:guide pos="1474"/>
        <p:guide pos="340"/>
        <p:guide pos="3515"/>
        <p:guide pos="38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730" y="-120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0" name="Rectangle 1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44179" y="76987"/>
            <a:ext cx="4853528" cy="2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600" b="1">
                <a:solidFill>
                  <a:schemeClr val="tx1"/>
                </a:solidFill>
                <a:latin typeface="Arial" pitchFamily="34" charset="0"/>
                <a:ea typeface="ヒラギノ角ゴ Pro W3" pitchFamily="96" charset="-128"/>
              </a:defRPr>
            </a:lvl1pPr>
          </a:lstStyle>
          <a:p>
            <a:pPr>
              <a:defRPr/>
            </a:pPr>
            <a:r>
              <a:rPr lang="de-DE"/>
              <a:t>OFFIS</a:t>
            </a:r>
          </a:p>
        </p:txBody>
      </p:sp>
      <p:sp>
        <p:nvSpPr>
          <p:cNvPr id="86031" name="Rectangle 15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179" y="338741"/>
            <a:ext cx="4853528" cy="22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100">
                <a:latin typeface="Arial" pitchFamily="34" charset="0"/>
                <a:ea typeface="ヒラギノ角ゴ Pro W3" pitchFamily="96" charset="-128"/>
              </a:defRPr>
            </a:lvl1pPr>
          </a:lstStyle>
          <a:p>
            <a:pPr>
              <a:defRPr/>
            </a:pPr>
            <a:fld id="{4E0C06B7-C559-4809-80E3-2886171D3968}" type="datetime1">
              <a:rPr lang="de-DE" smtClean="0"/>
              <a:t>27.04.21</a:t>
            </a:fld>
            <a:endParaRPr lang="de-DE"/>
          </a:p>
        </p:txBody>
      </p:sp>
      <p:sp>
        <p:nvSpPr>
          <p:cNvPr id="39940" name="Rectangle 16"/>
          <p:cNvSpPr>
            <a:spLocks noChangeArrowheads="1"/>
          </p:cNvSpPr>
          <p:nvPr/>
        </p:nvSpPr>
        <p:spPr bwMode="auto">
          <a:xfrm>
            <a:off x="595861" y="9684900"/>
            <a:ext cx="5657636" cy="16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ctr"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</a:pPr>
            <a:endParaRPr lang="en-US" sz="1100">
              <a:ea typeface="ヒラギノ角ゴ Pro W3" pitchFamily="96" charset="-128"/>
            </a:endParaRPr>
          </a:p>
        </p:txBody>
      </p:sp>
      <p:sp>
        <p:nvSpPr>
          <p:cNvPr id="39941" name="Rectangle 17"/>
          <p:cNvSpPr>
            <a:spLocks noChangeArrowheads="1"/>
          </p:cNvSpPr>
          <p:nvPr/>
        </p:nvSpPr>
        <p:spPr bwMode="auto">
          <a:xfrm>
            <a:off x="0" y="76987"/>
            <a:ext cx="472737" cy="26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r"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</a:pPr>
            <a:fld id="{275B9C72-3485-48FF-AE1D-FB71FC7FF0C6}" type="slidenum">
              <a:rPr lang="de-DE" b="1">
                <a:ea typeface="ヒラギノ角ゴ Pro W3" pitchFamily="96" charset="-128"/>
              </a:rPr>
              <a:pPr algn="r" defTabSz="955731" eaLnBrk="0" hangingPunct="0">
                <a:lnSpc>
                  <a:spcPct val="100000"/>
                </a:lnSpc>
                <a:spcAft>
                  <a:spcPct val="0"/>
                </a:spcAft>
                <a:buClrTx/>
                <a:buSzTx/>
              </a:pPr>
              <a:t>‹Nr.›</a:t>
            </a:fld>
            <a:endParaRPr lang="de-DE" b="1">
              <a:ea typeface="ヒラギノ角ゴ Pro W3" pitchFamily="96" charset="-128"/>
            </a:endParaRPr>
          </a:p>
        </p:txBody>
      </p:sp>
      <p:sp>
        <p:nvSpPr>
          <p:cNvPr id="39942" name="Line 18"/>
          <p:cNvSpPr>
            <a:spLocks noChangeShapeType="1"/>
          </p:cNvSpPr>
          <p:nvPr/>
        </p:nvSpPr>
        <p:spPr bwMode="auto">
          <a:xfrm>
            <a:off x="0" y="76986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sp>
        <p:nvSpPr>
          <p:cNvPr id="39943" name="AutoShape 19"/>
          <p:cNvSpPr>
            <a:spLocks noChangeAspect="1" noChangeArrowheads="1"/>
          </p:cNvSpPr>
          <p:nvPr/>
        </p:nvSpPr>
        <p:spPr bwMode="auto">
          <a:xfrm>
            <a:off x="-24321" y="109322"/>
            <a:ext cx="139845" cy="173989"/>
          </a:xfrm>
          <a:prstGeom prst="homePlate">
            <a:avLst>
              <a:gd name="adj" fmla="val 10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221" tIns="44111" rIns="88221" bIns="44111" anchor="ctr"/>
          <a:lstStyle/>
          <a:p>
            <a:endParaRPr lang="en-US"/>
          </a:p>
        </p:txBody>
      </p:sp>
      <p:sp>
        <p:nvSpPr>
          <p:cNvPr id="39944" name="Line 20"/>
          <p:cNvSpPr>
            <a:spLocks noChangeShapeType="1"/>
          </p:cNvSpPr>
          <p:nvPr/>
        </p:nvSpPr>
        <p:spPr bwMode="auto">
          <a:xfrm>
            <a:off x="0" y="548144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sp>
        <p:nvSpPr>
          <p:cNvPr id="39945" name="Line 21"/>
          <p:cNvSpPr>
            <a:spLocks noChangeShapeType="1"/>
          </p:cNvSpPr>
          <p:nvPr/>
        </p:nvSpPr>
        <p:spPr bwMode="auto">
          <a:xfrm>
            <a:off x="0" y="9654105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pic>
        <p:nvPicPr>
          <p:cNvPr id="39946" name="Picture 22" descr="logo_standard_d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>
            <a:fillRect/>
          </a:stretch>
        </p:blipFill>
        <p:spPr bwMode="auto">
          <a:xfrm>
            <a:off x="5812681" y="123179"/>
            <a:ext cx="984994" cy="3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71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4653"/>
            <a:ext cx="5438748" cy="446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2" tIns="47781" rIns="95562" bIns="477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19" name="Rectangle 23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44179" y="76987"/>
            <a:ext cx="4853528" cy="26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600" b="1">
                <a:solidFill>
                  <a:schemeClr val="tx1"/>
                </a:solidFill>
                <a:latin typeface="Arial" pitchFamily="34" charset="0"/>
                <a:ea typeface="ヒラギノ角ゴ Pro W3" pitchFamily="96" charset="-128"/>
              </a:defRPr>
            </a:lvl1pPr>
          </a:lstStyle>
          <a:p>
            <a:pPr>
              <a:defRPr/>
            </a:pPr>
            <a:r>
              <a:rPr lang="de-DE"/>
              <a:t>OFFIS</a:t>
            </a:r>
          </a:p>
        </p:txBody>
      </p:sp>
      <p:sp>
        <p:nvSpPr>
          <p:cNvPr id="4120" name="Rectangle 24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179" y="338741"/>
            <a:ext cx="4853528" cy="22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100">
                <a:latin typeface="Arial" pitchFamily="34" charset="0"/>
                <a:ea typeface="ヒラギノ角ゴ Pro W3" pitchFamily="96" charset="-128"/>
              </a:defRPr>
            </a:lvl1pPr>
          </a:lstStyle>
          <a:p>
            <a:pPr>
              <a:defRPr/>
            </a:pPr>
            <a:fld id="{C7E54160-B116-4109-AA92-3860CE6317DD}" type="datetime1">
              <a:rPr lang="de-DE" smtClean="0"/>
              <a:t>27.04.21</a:t>
            </a:fld>
            <a:endParaRPr lang="de-DE"/>
          </a:p>
        </p:txBody>
      </p:sp>
      <p:sp>
        <p:nvSpPr>
          <p:cNvPr id="37894" name="Rectangle 25"/>
          <p:cNvSpPr>
            <a:spLocks noChangeArrowheads="1"/>
          </p:cNvSpPr>
          <p:nvPr/>
        </p:nvSpPr>
        <p:spPr bwMode="auto">
          <a:xfrm>
            <a:off x="595861" y="9684900"/>
            <a:ext cx="5657636" cy="16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ctr"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en-US" sz="1100">
              <a:ea typeface="ヒラギノ角ゴ Pro W3" pitchFamily="96" charset="-128"/>
            </a:endParaRPr>
          </a:p>
        </p:txBody>
      </p:sp>
      <p:sp>
        <p:nvSpPr>
          <p:cNvPr id="37895" name="Rectangle 26"/>
          <p:cNvSpPr>
            <a:spLocks noChangeArrowheads="1"/>
          </p:cNvSpPr>
          <p:nvPr/>
        </p:nvSpPr>
        <p:spPr bwMode="auto">
          <a:xfrm>
            <a:off x="0" y="76987"/>
            <a:ext cx="472737" cy="26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algn="r" defTabSz="955731" eaLnBrk="0" hangingPunct="0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fld id="{22320607-5AC0-4A66-9987-88F714D17AA0}" type="slidenum">
              <a:rPr lang="de-DE" sz="1600" b="1">
                <a:ea typeface="ヒラギノ角ゴ Pro W3" pitchFamily="96" charset="-128"/>
              </a:rPr>
              <a:pPr algn="r" defTabSz="955731" eaLnBrk="0" hangingPunct="0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t>‹Nr.›</a:t>
            </a:fld>
            <a:endParaRPr lang="de-DE" sz="1600" b="1">
              <a:ea typeface="ヒラギノ角ゴ Pro W3" pitchFamily="96" charset="-128"/>
            </a:endParaRPr>
          </a:p>
        </p:txBody>
      </p:sp>
      <p:sp>
        <p:nvSpPr>
          <p:cNvPr id="37896" name="Line 27"/>
          <p:cNvSpPr>
            <a:spLocks noChangeShapeType="1"/>
          </p:cNvSpPr>
          <p:nvPr/>
        </p:nvSpPr>
        <p:spPr bwMode="auto">
          <a:xfrm>
            <a:off x="0" y="76986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sp>
        <p:nvSpPr>
          <p:cNvPr id="37897" name="AutoShape 28"/>
          <p:cNvSpPr>
            <a:spLocks noChangeAspect="1" noChangeArrowheads="1"/>
          </p:cNvSpPr>
          <p:nvPr/>
        </p:nvSpPr>
        <p:spPr bwMode="auto">
          <a:xfrm>
            <a:off x="-24321" y="109322"/>
            <a:ext cx="139845" cy="173989"/>
          </a:xfrm>
          <a:prstGeom prst="homePlate">
            <a:avLst>
              <a:gd name="adj" fmla="val 10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221" tIns="44111" rIns="88221" bIns="44111" anchor="ctr"/>
          <a:lstStyle/>
          <a:p>
            <a:endParaRPr lang="en-US"/>
          </a:p>
        </p:txBody>
      </p:sp>
      <p:sp>
        <p:nvSpPr>
          <p:cNvPr id="37898" name="Line 29"/>
          <p:cNvSpPr>
            <a:spLocks noChangeShapeType="1"/>
          </p:cNvSpPr>
          <p:nvPr/>
        </p:nvSpPr>
        <p:spPr bwMode="auto">
          <a:xfrm>
            <a:off x="0" y="548144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sp>
        <p:nvSpPr>
          <p:cNvPr id="37899" name="Line 30"/>
          <p:cNvSpPr>
            <a:spLocks noChangeShapeType="1"/>
          </p:cNvSpPr>
          <p:nvPr/>
        </p:nvSpPr>
        <p:spPr bwMode="auto">
          <a:xfrm>
            <a:off x="0" y="9654105"/>
            <a:ext cx="67976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88221" tIns="44111" rIns="88221" bIns="44111"/>
          <a:lstStyle/>
          <a:p>
            <a:endParaRPr lang="en-US"/>
          </a:p>
        </p:txBody>
      </p:sp>
      <p:pic>
        <p:nvPicPr>
          <p:cNvPr id="37900" name="Picture 31" descr="logo_standard_d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52"/>
          <a:stretch>
            <a:fillRect/>
          </a:stretch>
        </p:blipFill>
        <p:spPr bwMode="auto">
          <a:xfrm>
            <a:off x="5812681" y="123179"/>
            <a:ext cx="984994" cy="37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27719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35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80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741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16"/>
          <p:cNvSpPr>
            <a:spLocks noChangeShapeType="1"/>
          </p:cNvSpPr>
          <p:nvPr userDrawn="1"/>
        </p:nvSpPr>
        <p:spPr bwMode="auto">
          <a:xfrm>
            <a:off x="0" y="944563"/>
            <a:ext cx="9144000" cy="0"/>
          </a:xfrm>
          <a:prstGeom prst="line">
            <a:avLst/>
          </a:prstGeom>
          <a:noFill/>
          <a:ln w="19050">
            <a:solidFill>
              <a:srgbClr val="5DAE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Überschrift einfügen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1052736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Subheadline</a:t>
            </a:r>
          </a:p>
        </p:txBody>
      </p:sp>
      <p:pic>
        <p:nvPicPr>
          <p:cNvPr id="14" name="Grafik 4" descr="8-7-6-5-4-3-4-5-6-7-8_S.gi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412" y="116633"/>
            <a:ext cx="828092" cy="636596"/>
          </a:xfrm>
          <a:prstGeom prst="rect">
            <a:avLst/>
          </a:prstGeom>
        </p:spPr>
      </p:pic>
      <p:sp>
        <p:nvSpPr>
          <p:cNvPr id="10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4572000" cy="260350"/>
          </a:xfrm>
          <a:prstGeom prst="rect">
            <a:avLst/>
          </a:prstGeom>
          <a:solidFill>
            <a:srgbClr val="2190FF"/>
          </a:solidFill>
          <a:ln>
            <a:noFill/>
          </a:ln>
          <a:ex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de-DE" sz="1800" noProof="0">
              <a:solidFill>
                <a:schemeClr val="tx2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4572000" y="6597650"/>
            <a:ext cx="457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de-DE" sz="1800" noProof="0">
              <a:solidFill>
                <a:schemeClr val="tx2"/>
              </a:solidFill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ltGray">
          <a:xfrm>
            <a:off x="182563" y="6656388"/>
            <a:ext cx="43894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dirty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12" name="Rectangle 15"/>
          <p:cNvSpPr>
            <a:spLocks noGrp="1" noChangeArrowheads="1"/>
          </p:cNvSpPr>
          <p:nvPr>
            <p:ph type="dt" sz="half" idx="16"/>
          </p:nvPr>
        </p:nvSpPr>
        <p:spPr>
          <a:xfrm>
            <a:off x="7812360" y="6656388"/>
            <a:ext cx="755650" cy="1444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76C5B-2EA2-7A47-B86E-99AAD28441A6}" type="datetime1">
              <a:rPr lang="de-DE" smtClean="0"/>
              <a:t>27.04.21</a:t>
            </a:fld>
            <a:endParaRPr lang="de-DE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49609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3"/>
          </p:nvPr>
        </p:nvSpPr>
        <p:spPr>
          <a:xfrm>
            <a:off x="467544" y="512676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noProof="0" dirty="0"/>
              <a:t>Subheadline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6CC5D-69A9-BA4B-AC99-9F8254D0981E}" type="datetime1">
              <a:rPr lang="de-DE" smtClean="0"/>
              <a:t>27.04.21</a:t>
            </a:fld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350257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9750" y="944724"/>
            <a:ext cx="3830638" cy="54402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22788" y="944724"/>
            <a:ext cx="3830637" cy="544020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3"/>
          </p:nvPr>
        </p:nvSpPr>
        <p:spPr>
          <a:xfrm>
            <a:off x="467544" y="512676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Subheadline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EAA1D-2E15-9046-9A40-4947ABB751C4}" type="datetime1">
              <a:rPr lang="de-DE" smtClean="0"/>
              <a:t>27.04.21</a:t>
            </a:fld>
            <a:endParaRPr lang="de-DE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338027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116632"/>
            <a:ext cx="5326063" cy="360362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39750" y="908720"/>
            <a:ext cx="7813675" cy="5476205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3"/>
          </p:nvPr>
        </p:nvSpPr>
        <p:spPr>
          <a:xfrm>
            <a:off x="539750" y="469057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Subheadline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5056C-E1FC-1F4E-A35C-F2D495D58E09}" type="datetime1">
              <a:rPr lang="de-DE" smtClean="0"/>
              <a:t>27.04.21</a:t>
            </a:fld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283562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39750" y="116632"/>
            <a:ext cx="5326063" cy="36036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469057"/>
            <a:ext cx="5326063" cy="269875"/>
          </a:xfrm>
        </p:spPr>
        <p:txBody>
          <a:bodyPr wrap="none"/>
          <a:lstStyle>
            <a:lvl1pPr marL="0" indent="0">
              <a:buFont typeface="Arial" pitchFamily="34" charset="0"/>
              <a:buNone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Subheadline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C69DE-E521-EC4C-AFF3-2A6651E3F1AC}" type="datetime1">
              <a:rPr lang="de-DE" smtClean="0"/>
              <a:t>27.04.21</a:t>
            </a:fld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277431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5478" y="2026738"/>
            <a:ext cx="723304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563" y="6656388"/>
            <a:ext cx="4389437" cy="1444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7812360" y="6656388"/>
            <a:ext cx="755650" cy="1444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5E747-687F-9C49-A498-1184E7908D39}" type="datetime1">
              <a:rPr lang="de-DE" smtClean="0"/>
              <a:t>27.04.21</a:t>
            </a:fld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3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191271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563" y="6656388"/>
            <a:ext cx="4389437" cy="1444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dt" sz="half" idx="12"/>
          </p:nvPr>
        </p:nvSpPr>
        <p:spPr>
          <a:xfrm>
            <a:off x="7812360" y="6656388"/>
            <a:ext cx="755650" cy="1444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1E94B-46F9-304A-8F0C-ACC28ECEDCF5}" type="datetime1">
              <a:rPr lang="de-DE" smtClean="0"/>
              <a:t>27.04.21</a:t>
            </a:fld>
            <a:endParaRPr lang="de-DE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655197"/>
            <a:ext cx="468052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 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 &gt;</a:t>
            </a:r>
          </a:p>
        </p:txBody>
      </p:sp>
    </p:spTree>
    <p:extLst>
      <p:ext uri="{BB962C8B-B14F-4D97-AF65-F5344CB8AC3E}">
        <p14:creationId xmlns:p14="http://schemas.microsoft.com/office/powerpoint/2010/main" val="363789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0" y="6597650"/>
            <a:ext cx="4572000" cy="260350"/>
          </a:xfrm>
          <a:prstGeom prst="rect">
            <a:avLst/>
          </a:prstGeom>
          <a:solidFill>
            <a:srgbClr val="2190FF"/>
          </a:solidFill>
          <a:ln>
            <a:noFill/>
          </a:ln>
          <a:ex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de-DE" sz="1800" noProof="0">
              <a:solidFill>
                <a:schemeClr val="tx2"/>
              </a:solidFill>
            </a:endParaRPr>
          </a:p>
        </p:txBody>
      </p:sp>
      <p:sp>
        <p:nvSpPr>
          <p:cNvPr id="1026" name="Rectangle 12"/>
          <p:cNvSpPr>
            <a:spLocks noChangeArrowheads="1"/>
          </p:cNvSpPr>
          <p:nvPr userDrawn="1"/>
        </p:nvSpPr>
        <p:spPr bwMode="auto">
          <a:xfrm>
            <a:off x="4572000" y="6597650"/>
            <a:ext cx="4572000" cy="26035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pPr algn="ct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de-DE" sz="1800" noProof="0">
              <a:solidFill>
                <a:schemeClr val="tx2"/>
              </a:solidFill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125413"/>
            <a:ext cx="53260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908050"/>
            <a:ext cx="80994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ltGray">
          <a:xfrm>
            <a:off x="182563" y="6656388"/>
            <a:ext cx="4389437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dirty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Prof. Dr. Achim Rettberg – University </a:t>
            </a:r>
            <a:r>
              <a:rPr lang="de-DE" dirty="0" err="1"/>
              <a:t>of</a:t>
            </a:r>
            <a:r>
              <a:rPr lang="de-DE" dirty="0"/>
              <a:t> Applied </a:t>
            </a:r>
            <a:r>
              <a:rPr lang="de-DE" dirty="0" err="1"/>
              <a:t>Sciences</a:t>
            </a:r>
            <a:r>
              <a:rPr lang="de-DE" dirty="0"/>
              <a:t> Hamm-Lippstadt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48464" y="6655197"/>
            <a:ext cx="396044" cy="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 b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&lt;</a:t>
            </a:r>
            <a:fld id="{1A61C92B-C297-4AC9-B551-2D8A658A0122}" type="slidenum">
              <a:rPr lang="de-DE" smtClean="0"/>
              <a:pPr>
                <a:defRPr/>
              </a:pPr>
              <a:t>‹Nr.›</a:t>
            </a:fld>
            <a:r>
              <a:rPr lang="de-DE" dirty="0"/>
              <a:t>&gt;</a:t>
            </a:r>
          </a:p>
        </p:txBody>
      </p:sp>
      <p:sp>
        <p:nvSpPr>
          <p:cNvPr id="1033" name="Line 10"/>
          <p:cNvSpPr>
            <a:spLocks noChangeShapeType="1"/>
          </p:cNvSpPr>
          <p:nvPr userDrawn="1"/>
        </p:nvSpPr>
        <p:spPr bwMode="auto">
          <a:xfrm>
            <a:off x="0" y="796925"/>
            <a:ext cx="9144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 noProof="0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dt" sz="half" idx="2"/>
          </p:nvPr>
        </p:nvSpPr>
        <p:spPr bwMode="ltGray">
          <a:xfrm>
            <a:off x="7812360" y="6656388"/>
            <a:ext cx="7556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  <a:defRPr sz="100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B2D14DF-C64B-D248-822C-9E9F774E507A}" type="datetime1">
              <a:rPr lang="de-DE" noProof="0" smtClean="0"/>
              <a:t>27.04.21</a:t>
            </a:fld>
            <a:endParaRPr lang="de-DE" noProof="0" dirty="0"/>
          </a:p>
        </p:txBody>
      </p:sp>
      <p:sp>
        <p:nvSpPr>
          <p:cNvPr id="1036" name="AutoShape 16"/>
          <p:cNvSpPr>
            <a:spLocks noChangeArrowheads="1"/>
          </p:cNvSpPr>
          <p:nvPr userDrawn="1"/>
        </p:nvSpPr>
        <p:spPr bwMode="auto">
          <a:xfrm>
            <a:off x="0" y="250825"/>
            <a:ext cx="107950" cy="107950"/>
          </a:xfrm>
          <a:prstGeom prst="homePlate">
            <a:avLst>
              <a:gd name="adj" fmla="val 100000"/>
            </a:avLst>
          </a:prstGeom>
          <a:solidFill>
            <a:schemeClr val="bg2"/>
          </a:solidFill>
          <a:ln>
            <a:noFill/>
          </a:ln>
          <a:extLst/>
        </p:spPr>
        <p:txBody>
          <a:bodyPr wrap="none" lIns="0" tIns="0" rIns="0" bIns="0" anchor="ctr"/>
          <a:lstStyle/>
          <a:p>
            <a:endParaRPr lang="de-DE" noProof="0"/>
          </a:p>
        </p:txBody>
      </p:sp>
      <p:pic>
        <p:nvPicPr>
          <p:cNvPr id="13" name="Grafik 4" descr="8-7-6-5-4-3-4-5-6-7-8_S.gif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412" y="116633"/>
            <a:ext cx="828092" cy="6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2" r:id="rId2"/>
    <p:sldLayoutId id="2147483903" r:id="rId3"/>
    <p:sldLayoutId id="2147483905" r:id="rId4"/>
    <p:sldLayoutId id="2147483906" r:id="rId5"/>
    <p:sldLayoutId id="2147483908" r:id="rId6"/>
    <p:sldLayoutId id="2147483909" r:id="rId7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</a:defRPr>
      </a:lvl9pPr>
    </p:titleStyle>
    <p:bodyStyle>
      <a:lvl1pPr marL="266700" indent="-266700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bg2"/>
        </a:buClr>
        <a:buSzPct val="85000"/>
        <a:buFont typeface="Wingdings 3" pitchFamily="18" charset="2"/>
        <a:buChar char=""/>
        <a:defRPr sz="2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268288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bg2"/>
        </a:buClr>
        <a:buSzPct val="85000"/>
        <a:buFont typeface="Wingdings 3" pitchFamily="18" charset="2"/>
        <a:buChar char=""/>
        <a:defRPr sz="20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1165225" indent="-271463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bg2"/>
        </a:buClr>
        <a:buSzPct val="85000"/>
        <a:buFont typeface="Wingdings 3" pitchFamily="18" charset="2"/>
        <a:buChar char=""/>
        <a:defRPr sz="18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612900" indent="-265113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bg2"/>
        </a:buClr>
        <a:buSzPct val="85000"/>
        <a:buFont typeface="Wingdings 3" pitchFamily="18" charset="2"/>
        <a:buChar char=""/>
        <a:defRPr sz="16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2060575" indent="-271463" algn="l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Clr>
          <a:schemeClr val="bg2"/>
        </a:buClr>
        <a:buSzPct val="85000"/>
        <a:buFont typeface="Wingdings 3" pitchFamily="18" charset="2"/>
        <a:buChar char=""/>
        <a:defRPr sz="16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06575" indent="-271463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6pPr>
      <a:lvl7pPr marL="2263775" indent="-271463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7pPr>
      <a:lvl8pPr marL="2720975" indent="-271463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8pPr>
      <a:lvl9pPr marL="3178175" indent="-271463" algn="l" rtl="0" fontAlgn="base">
        <a:lnSpc>
          <a:spcPct val="90000"/>
        </a:lnSpc>
        <a:spcBef>
          <a:spcPct val="0"/>
        </a:spcBef>
        <a:spcAft>
          <a:spcPts val="600"/>
        </a:spcAft>
        <a:buClr>
          <a:srgbClr val="B9B9B9"/>
        </a:buClr>
        <a:buSzPct val="75000"/>
        <a:buFont typeface="Arial" pitchFamily="34" charset="0"/>
        <a:buChar char="►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476" y="2026738"/>
            <a:ext cx="523670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29" marR="3572">
              <a:lnSpc>
                <a:spcPts val="3375"/>
              </a:lnSpc>
            </a:pPr>
            <a:r>
              <a:rPr lang="en-US" sz="3200" b="1" spc="-14" dirty="0">
                <a:latin typeface="Arial"/>
                <a:cs typeface="Arial"/>
              </a:rPr>
              <a:t>Exercise Topics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BD306EEC-5963-564C-98B6-D7B34F509262}" type="datetime1">
              <a:rPr lang="de-DE" smtClean="0"/>
              <a:t>27.04.21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Achim Rettberg – University of Applied Sciences Hamm-Lippstadt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&lt; </a:t>
            </a:r>
            <a:fld id="{1A61C92B-C297-4AC9-B551-2D8A658A0122}" type="slidenum">
              <a:rPr lang="de-DE" smtClean="0"/>
              <a:pPr>
                <a:defRPr/>
              </a:pPr>
              <a:t>1</a:t>
            </a:fld>
            <a:r>
              <a:rPr lang="de-DE"/>
              <a:t> 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112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EFB6691A-8CC7-5B40-A053-29089FABF493}" type="datetime1">
              <a:rPr lang="de-DE" smtClean="0"/>
              <a:t>27.04.21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Achim Rettberg – University of Applied Sciences Hamm-Lippstadt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&lt; </a:t>
            </a:r>
            <a:fld id="{1A61C92B-C297-4AC9-B551-2D8A658A0122}" type="slidenum">
              <a:rPr lang="de-DE" smtClean="0"/>
              <a:pPr>
                <a:defRPr/>
              </a:pPr>
              <a:t>2</a:t>
            </a:fld>
            <a:r>
              <a:rPr lang="de-DE"/>
              <a:t> &gt;</a:t>
            </a:r>
            <a:endParaRPr lang="de-DE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933ACB1-124A-1941-B355-5373E1EDC789}"/>
              </a:ext>
            </a:extLst>
          </p:cNvPr>
          <p:cNvSpPr txBox="1"/>
          <p:nvPr/>
        </p:nvSpPr>
        <p:spPr>
          <a:xfrm>
            <a:off x="359532" y="188640"/>
            <a:ext cx="461751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ts val="2531"/>
              </a:lnSpc>
            </a:pPr>
            <a:r>
              <a:rPr lang="en-US" sz="2250" b="1" spc="-14" dirty="0">
                <a:latin typeface="Arial"/>
                <a:cs typeface="Arial"/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BE1E0-215B-264D-BF6B-ACDE0966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30" y="908720"/>
            <a:ext cx="1083920" cy="1083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A0B8C-D277-964A-8A7E-DDE9B087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85" y="1111522"/>
            <a:ext cx="698497" cy="69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89404B-90EA-D54F-8328-DDD24F3ED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34" y="1115406"/>
            <a:ext cx="630322" cy="63032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8198F-A5A4-914E-8086-945904750DCA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5776" y="1819064"/>
            <a:ext cx="1616611" cy="223487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446D09-1F07-9A4E-A3DC-1532C05B8AF2}"/>
              </a:ext>
            </a:extLst>
          </p:cNvPr>
          <p:cNvCxnSpPr>
            <a:cxnSpLocks/>
            <a:stCxn id="12" idx="1"/>
          </p:cNvCxnSpPr>
          <p:nvPr/>
        </p:nvCxnSpPr>
        <p:spPr bwMode="auto">
          <a:xfrm flipH="1">
            <a:off x="5228350" y="1460771"/>
            <a:ext cx="2983635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3AB249-678C-1941-8054-5E1C15494C5D}"/>
              </a:ext>
            </a:extLst>
          </p:cNvPr>
          <p:cNvCxnSpPr>
            <a:cxnSpLocks/>
            <a:stCxn id="2" idx="1"/>
            <a:endCxn id="13" idx="3"/>
          </p:cNvCxnSpPr>
          <p:nvPr/>
        </p:nvCxnSpPr>
        <p:spPr bwMode="auto">
          <a:xfrm flipH="1" flipV="1">
            <a:off x="1475956" y="1430567"/>
            <a:ext cx="2668474" cy="20113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36808-55FB-E84C-A05E-69B01730C394}"/>
              </a:ext>
            </a:extLst>
          </p:cNvPr>
          <p:cNvSpPr txBox="1"/>
          <p:nvPr/>
        </p:nvSpPr>
        <p:spPr>
          <a:xfrm>
            <a:off x="6643521" y="1810019"/>
            <a:ext cx="2483372" cy="1579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Id,</a:t>
            </a:r>
          </a:p>
          <a:p>
            <a:r>
              <a:rPr lang="en-US" sz="1400" dirty="0"/>
              <a:t>‘name’: ‘Klaus’,</a:t>
            </a:r>
          </a:p>
          <a:p>
            <a:r>
              <a:rPr lang="en-US" sz="1400" dirty="0"/>
              <a:t>‘request’: ‘taxi’ or ‘service’</a:t>
            </a:r>
          </a:p>
          <a:p>
            <a:r>
              <a:rPr lang="en-US" sz="1400" dirty="0"/>
              <a:t>‘position’: [latitude, longitude]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1CD7497-610A-9041-999E-4B05B694B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" y="4269392"/>
            <a:ext cx="3527884" cy="2280722"/>
          </a:xfrm>
          <a:prstGeom prst="rect">
            <a:avLst/>
          </a:prstGeom>
        </p:spPr>
      </p:pic>
      <p:sp>
        <p:nvSpPr>
          <p:cNvPr id="32" name="TextBox 23">
            <a:extLst>
              <a:ext uri="{FF2B5EF4-FFF2-40B4-BE49-F238E27FC236}">
                <a16:creationId xmlns:a16="http://schemas.microsoft.com/office/drawing/2014/main" id="{4903D922-54A4-3749-BD6E-9A9F7ACE559C}"/>
              </a:ext>
            </a:extLst>
          </p:cNvPr>
          <p:cNvSpPr txBox="1"/>
          <p:nvPr/>
        </p:nvSpPr>
        <p:spPr>
          <a:xfrm>
            <a:off x="1627590" y="4236551"/>
            <a:ext cx="2533066" cy="1579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Id,</a:t>
            </a:r>
          </a:p>
          <a:p>
            <a:r>
              <a:rPr lang="en-US" sz="1400" dirty="0"/>
              <a:t>‘</a:t>
            </a:r>
            <a:r>
              <a:rPr lang="en-US" sz="1400" dirty="0" err="1"/>
              <a:t>car_name</a:t>
            </a:r>
            <a:r>
              <a:rPr lang="en-US" sz="1400" dirty="0"/>
              <a:t>’: ‘Car 1’,</a:t>
            </a:r>
          </a:p>
          <a:p>
            <a:r>
              <a:rPr lang="en-US" sz="1400" dirty="0"/>
              <a:t>‘position’: [latitude, longitude],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43" name="Picture 8">
            <a:extLst>
              <a:ext uri="{FF2B5EF4-FFF2-40B4-BE49-F238E27FC236}">
                <a16:creationId xmlns:a16="http://schemas.microsoft.com/office/drawing/2014/main" id="{8180C474-AC74-8249-B9A6-839B53DF5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207" y="5886809"/>
            <a:ext cx="1037133" cy="460680"/>
          </a:xfrm>
          <a:prstGeom prst="rect">
            <a:avLst/>
          </a:prstGeom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CFA3DD48-0BFC-A94F-AC17-3508837C8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188" y="5957441"/>
            <a:ext cx="1100398" cy="442738"/>
          </a:xfrm>
          <a:prstGeom prst="rect">
            <a:avLst/>
          </a:prstGeom>
        </p:spPr>
      </p:pic>
      <p:pic>
        <p:nvPicPr>
          <p:cNvPr id="46" name="Picture 11">
            <a:extLst>
              <a:ext uri="{FF2B5EF4-FFF2-40B4-BE49-F238E27FC236}">
                <a16:creationId xmlns:a16="http://schemas.microsoft.com/office/drawing/2014/main" id="{7DA6997C-799C-C848-8CA7-C7EB097FFC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6416" y="5080552"/>
            <a:ext cx="714713" cy="329201"/>
          </a:xfrm>
          <a:prstGeom prst="rect">
            <a:avLst/>
          </a:prstGeom>
        </p:spPr>
      </p:pic>
      <p:sp>
        <p:nvSpPr>
          <p:cNvPr id="47" name="TextBox 23">
            <a:extLst>
              <a:ext uri="{FF2B5EF4-FFF2-40B4-BE49-F238E27FC236}">
                <a16:creationId xmlns:a16="http://schemas.microsoft.com/office/drawing/2014/main" id="{DA01B1A6-E0D1-FB4A-BCC6-DA3C4DC58CA8}"/>
              </a:ext>
            </a:extLst>
          </p:cNvPr>
          <p:cNvSpPr txBox="1"/>
          <p:nvPr/>
        </p:nvSpPr>
        <p:spPr>
          <a:xfrm>
            <a:off x="5155474" y="4225218"/>
            <a:ext cx="2533066" cy="1579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Id,</a:t>
            </a:r>
          </a:p>
          <a:p>
            <a:r>
              <a:rPr lang="en-US" sz="1400" dirty="0"/>
              <a:t>‘</a:t>
            </a:r>
            <a:r>
              <a:rPr lang="en-US" sz="1400" dirty="0" err="1"/>
              <a:t>car_name</a:t>
            </a:r>
            <a:r>
              <a:rPr lang="en-US" sz="1400" dirty="0"/>
              <a:t>’: ‘Police 1’,</a:t>
            </a:r>
          </a:p>
          <a:p>
            <a:r>
              <a:rPr lang="en-US" sz="1400" dirty="0"/>
              <a:t>‘position’: [latitude, longitude],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}</a:t>
            </a:r>
          </a:p>
        </p:txBody>
      </p:sp>
      <p:cxnSp>
        <p:nvCxnSpPr>
          <p:cNvPr id="53" name="Straight Arrow Connector 15">
            <a:extLst>
              <a:ext uri="{FF2B5EF4-FFF2-40B4-BE49-F238E27FC236}">
                <a16:creationId xmlns:a16="http://schemas.microsoft.com/office/drawing/2014/main" id="{0D180E88-263B-874C-9C69-1A565E8F49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9734" y="2062739"/>
            <a:ext cx="331480" cy="196550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55" name="TextBox 23">
            <a:extLst>
              <a:ext uri="{FF2B5EF4-FFF2-40B4-BE49-F238E27FC236}">
                <a16:creationId xmlns:a16="http://schemas.microsoft.com/office/drawing/2014/main" id="{09DB49AF-EE94-A240-9922-1A74B3334012}"/>
              </a:ext>
            </a:extLst>
          </p:cNvPr>
          <p:cNvSpPr txBox="1"/>
          <p:nvPr/>
        </p:nvSpPr>
        <p:spPr>
          <a:xfrm>
            <a:off x="153455" y="1758260"/>
            <a:ext cx="3554449" cy="514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Receives all messages and devices which car will go to the user.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2B7B59FA-BB1D-E842-B6BC-0C25F56922AD}"/>
              </a:ext>
            </a:extLst>
          </p:cNvPr>
          <p:cNvSpPr/>
          <p:nvPr/>
        </p:nvSpPr>
        <p:spPr>
          <a:xfrm>
            <a:off x="0" y="3717901"/>
            <a:ext cx="1428596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Frommberger</a:t>
            </a:r>
            <a:endParaRPr lang="en-US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DD6BB74-2FB7-9F42-946B-DB34B1E67FAB}"/>
              </a:ext>
            </a:extLst>
          </p:cNvPr>
          <p:cNvSpPr/>
          <p:nvPr/>
        </p:nvSpPr>
        <p:spPr>
          <a:xfrm>
            <a:off x="150920" y="890365"/>
            <a:ext cx="865943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Lipinski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C8B90250-32BE-DC4A-856B-4066DEBE6AC4}"/>
              </a:ext>
            </a:extLst>
          </p:cNvPr>
          <p:cNvSpPr/>
          <p:nvPr/>
        </p:nvSpPr>
        <p:spPr>
          <a:xfrm>
            <a:off x="7151235" y="890365"/>
            <a:ext cx="895181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Wagner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2D32E23-46BD-C94E-8C5D-735756391AF0}"/>
              </a:ext>
            </a:extLst>
          </p:cNvPr>
          <p:cNvSpPr/>
          <p:nvPr/>
        </p:nvSpPr>
        <p:spPr>
          <a:xfrm>
            <a:off x="7974808" y="3717902"/>
            <a:ext cx="857927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0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EFB6691A-8CC7-5B40-A053-29089FABF493}" type="datetime1">
              <a:rPr lang="de-DE" smtClean="0"/>
              <a:t>27.04.21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Achim Rettberg – University of Applied Sciences Hamm-Lippstadt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&lt; </a:t>
            </a:r>
            <a:fld id="{1A61C92B-C297-4AC9-B551-2D8A658A0122}" type="slidenum">
              <a:rPr lang="de-DE" smtClean="0"/>
              <a:pPr>
                <a:defRPr/>
              </a:pPr>
              <a:t>3</a:t>
            </a:fld>
            <a:r>
              <a:rPr lang="de-DE"/>
              <a:t> &gt;</a:t>
            </a:r>
            <a:endParaRPr lang="de-DE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933ACB1-124A-1941-B355-5373E1EDC789}"/>
              </a:ext>
            </a:extLst>
          </p:cNvPr>
          <p:cNvSpPr txBox="1"/>
          <p:nvPr/>
        </p:nvSpPr>
        <p:spPr>
          <a:xfrm>
            <a:off x="359532" y="188640"/>
            <a:ext cx="461751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ts val="2531"/>
              </a:lnSpc>
            </a:pPr>
            <a:r>
              <a:rPr lang="en-US" sz="2250" b="1" spc="-14" dirty="0">
                <a:latin typeface="Arial"/>
                <a:cs typeface="Arial"/>
              </a:rPr>
              <a:t>Description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D3E162F-BF8E-A544-AF96-C7AFCFDF3162}"/>
              </a:ext>
            </a:extLst>
          </p:cNvPr>
          <p:cNvSpPr txBox="1"/>
          <p:nvPr/>
        </p:nvSpPr>
        <p:spPr>
          <a:xfrm>
            <a:off x="647564" y="1088740"/>
            <a:ext cx="8028892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standards needed for the communication and what data is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each element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the whole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use case to show all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Scenario 1: A user requests a taxi. The server connects the user and the taxi. The taxi gets a status ‘busy’. The user can change the status of the taxi to ‘free’, then the taxi will be available for other rides.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Scenario 2: A user requests a service (‘police’, ‘ambulance’). The server connects the user and the service car. The service car gets a status ‘busy’. The user can change the status of the service car to ‘free’, then the service car will be available for other calls.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5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EFB6691A-8CC7-5B40-A053-29089FABF493}" type="datetime1">
              <a:rPr lang="de-DE" smtClean="0"/>
              <a:t>27.04.21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Achim Rettberg – University of Applied Sciences Hamm-Lippstadt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&lt; </a:t>
            </a:r>
            <a:fld id="{1A61C92B-C297-4AC9-B551-2D8A658A0122}" type="slidenum">
              <a:rPr lang="de-DE" smtClean="0"/>
              <a:pPr>
                <a:defRPr/>
              </a:pPr>
              <a:t>4</a:t>
            </a:fld>
            <a:r>
              <a:rPr lang="de-DE"/>
              <a:t> &gt;</a:t>
            </a:r>
            <a:endParaRPr lang="de-DE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933ACB1-124A-1941-B355-5373E1EDC789}"/>
              </a:ext>
            </a:extLst>
          </p:cNvPr>
          <p:cNvSpPr txBox="1"/>
          <p:nvPr/>
        </p:nvSpPr>
        <p:spPr>
          <a:xfrm>
            <a:off x="287524" y="119922"/>
            <a:ext cx="4617513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7" marR="2679">
              <a:lnSpc>
                <a:spcPts val="2531"/>
              </a:lnSpc>
            </a:pPr>
            <a:r>
              <a:rPr lang="en-US" sz="2250" b="1" spc="-14" dirty="0">
                <a:latin typeface="Arial"/>
                <a:cs typeface="Arial"/>
              </a:rPr>
              <a:t>Deadlines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F225D-5461-F64D-99AB-61965CC0D08F}"/>
              </a:ext>
            </a:extLst>
          </p:cNvPr>
          <p:cNvSpPr txBox="1"/>
          <p:nvPr/>
        </p:nvSpPr>
        <p:spPr>
          <a:xfrm>
            <a:off x="575773" y="1304764"/>
            <a:ext cx="7992454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 05.05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12/05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09/06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all parts 16/06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part (to be defined - 26/06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Slides (to be defined)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elehshl</a:t>
            </a:r>
            <a:r>
              <a:rPr lang="en-US" dirty="0"/>
              <a:t>/mqtt_exercise_2021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89420"/>
      </p:ext>
    </p:extLst>
  </p:cSld>
  <p:clrMapOvr>
    <a:masterClrMapping/>
  </p:clrMapOvr>
</p:sld>
</file>

<file path=ppt/theme/theme1.xml><?xml version="1.0" encoding="utf-8"?>
<a:theme xmlns:a="http://schemas.openxmlformats.org/drawingml/2006/main" name="1_STANDARD">
  <a:themeElements>
    <a:clrScheme name="STANDARD 1">
      <a:dk1>
        <a:srgbClr val="000000"/>
      </a:dk1>
      <a:lt1>
        <a:srgbClr val="FFFFFF"/>
      </a:lt1>
      <a:dk2>
        <a:srgbClr val="00197D"/>
      </a:dk2>
      <a:lt2>
        <a:srgbClr val="646464"/>
      </a:lt2>
      <a:accent1>
        <a:srgbClr val="0078F0"/>
      </a:accent1>
      <a:accent2>
        <a:srgbClr val="6EAA23"/>
      </a:accent2>
      <a:accent3>
        <a:srgbClr val="FFFFFF"/>
      </a:accent3>
      <a:accent4>
        <a:srgbClr val="000000"/>
      </a:accent4>
      <a:accent5>
        <a:srgbClr val="AABEF6"/>
      </a:accent5>
      <a:accent6>
        <a:srgbClr val="639A1F"/>
      </a:accent6>
      <a:hlink>
        <a:srgbClr val="00197D"/>
      </a:hlink>
      <a:folHlink>
        <a:srgbClr val="FF8700"/>
      </a:folHlink>
    </a:clrScheme>
    <a:fontScheme name="STANDA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8900" marR="0" indent="-88900" algn="l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pitchFamily="34" charset="0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8900" marR="0" indent="-88900" algn="l" defTabSz="914400" rtl="0" eaLnBrk="1" fontAlgn="base" latinLnBrk="0" hangingPunct="1">
          <a:lnSpc>
            <a:spcPts val="1700"/>
          </a:lnSpc>
          <a:spcBef>
            <a:spcPct val="0"/>
          </a:spcBef>
          <a:spcAft>
            <a:spcPts val="300"/>
          </a:spcAft>
          <a:buClr>
            <a:schemeClr val="tx2"/>
          </a:buClr>
          <a:buSzPct val="70000"/>
          <a:buFont typeface="Arial" pitchFamily="34" charset="0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TANDARD 1">
        <a:dk1>
          <a:srgbClr val="000000"/>
        </a:dk1>
        <a:lt1>
          <a:srgbClr val="FFFFFF"/>
        </a:lt1>
        <a:dk2>
          <a:srgbClr val="00197D"/>
        </a:dk2>
        <a:lt2>
          <a:srgbClr val="646464"/>
        </a:lt2>
        <a:accent1>
          <a:srgbClr val="0078F0"/>
        </a:accent1>
        <a:accent2>
          <a:srgbClr val="6EAA23"/>
        </a:accent2>
        <a:accent3>
          <a:srgbClr val="FFFFFF"/>
        </a:accent3>
        <a:accent4>
          <a:srgbClr val="000000"/>
        </a:accent4>
        <a:accent5>
          <a:srgbClr val="AABEF6"/>
        </a:accent5>
        <a:accent6>
          <a:srgbClr val="639A1F"/>
        </a:accent6>
        <a:hlink>
          <a:srgbClr val="00197D"/>
        </a:hlink>
        <a:folHlink>
          <a:srgbClr val="FF8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Macintosh PowerPoint</Application>
  <PresentationFormat>Bildschirmpräsentation (4:3)</PresentationFormat>
  <Paragraphs>61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ヒラギノ角ゴ Pro W3</vt:lpstr>
      <vt:lpstr>Arial</vt:lpstr>
      <vt:lpstr>Wingdings 3</vt:lpstr>
      <vt:lpstr>1_STANDARD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HSHL</dc:title>
  <dc:creator>Prof. Dr. Henkler, Stefan</dc:creator>
  <cp:lastModifiedBy>Microsoft Office User</cp:lastModifiedBy>
  <cp:revision>784</cp:revision>
  <cp:lastPrinted>2016-03-22T17:20:48Z</cp:lastPrinted>
  <dcterms:created xsi:type="dcterms:W3CDTF">2008-08-13T11:47:09Z</dcterms:created>
  <dcterms:modified xsi:type="dcterms:W3CDTF">2021-04-27T08:10:49Z</dcterms:modified>
</cp:coreProperties>
</file>